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65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08C80-3B95-D242-B9FF-991F542F2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C69EB5-8366-7F4C-8BE6-489F6F7DD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EE1D6-8447-0D48-996A-9A412E27D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FB595-5D7B-2047-BE68-E262EE5DD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71B4C-6A6D-5C47-AB5B-EC9CB3989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07421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380DD-2ADE-D74E-81A7-BBABA6B2A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A9E990-655F-2845-9CC5-612A4CCE50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B6768-947D-654D-9552-F8F8D28E4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B791C-94D4-624B-B4F3-610149197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D7191-A559-E841-834A-B8536F1BB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65094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AB0F76-56F0-A34D-844D-25BBE3337D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E0568C-099E-A441-BC5A-7BF640292D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F2BAF-B865-9441-8563-C773C27C6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EDD49-38C7-8B40-8E63-0A1AF72D9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32756-6338-0842-A5DC-F189E98C8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1857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F406D-C283-4247-8798-AEF83AC9B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D0ACF-08EB-B141-9DB8-A8E191A47C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E4F9F-B040-8649-8FB3-7DF8EF9AC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6CD2A-AFB4-1648-AF30-C5EED4E67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71E07-E0F8-8649-BC2B-3A86B171A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3424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4468F-C1EB-554E-928F-6A1C38108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41696-4D46-7545-8E06-FE214CB8D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32C9E-D2B1-3346-BB27-81CBA6BA2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14268-BDD0-A44A-8636-4A8E2D985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01B5F-8DBB-DC48-81F4-50CB00568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85537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5101D-C1F2-C241-968D-39152CC52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79374-9B60-574A-A901-F7E14F320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A91B6B-BBF2-C44A-ADD8-D648C903D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DD7D6D-8037-5842-839E-DA20102AB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7FFD7F-E73D-6446-AC30-5C246D70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04DB29-EA99-E249-A159-9FDC72BF8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580476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8894-2099-614B-9DEE-C771655A0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59B56-A783-5942-96BA-F615A5F82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32E177-9FE0-FA40-845E-4FD78D91C0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D24D1B-C5F6-794B-BCD1-72C82DE63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7C3666-8131-8049-B816-D71017FCB6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5E2D06-EE99-2E4D-B726-179C2380E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B5253B-0162-744E-860A-98A6608CF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430447-8AA8-6E40-B5FE-F3475BA01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29447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F512D-5D7D-1348-918F-1A2D29E8D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36CFF6-D5FE-7A48-8457-0C7E228A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580D67-9762-C14E-B031-AC7A9E16E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8BE43-23C0-994D-B63A-2FF9D90CB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3252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CF902D-5417-624B-9606-40435F443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057B73-334A-344D-A94A-AEEB11B94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847A2C-1DB9-994C-9774-26084EA6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87003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DE5BF-4435-4344-9864-7470D23D2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D63BE-B86A-CE49-8D68-CFA3A73EB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CA8D8C-30A3-434C-AEC2-CBDA8D0E4C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1C58F-5CB8-9144-97F5-F644D7EDF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9E7FC-2EE4-3644-A8C6-8D81EFF6D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79882-0084-E245-AF3A-CB55880B7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13645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9393B-171E-E540-8E31-7E2038EB0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4C1C5A-BBE3-CE47-982D-B59184BEC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91F2FB-F46C-B540-B80B-1C7475B0C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60F7A7-24B2-9441-A4EC-CBCD27053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AF7A9-B5BE-CD45-9B5F-E697D36EA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02563-BFCF-844C-B650-AC5BDBE5C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9467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A73A60-83A0-3547-9B4E-09FBE85A1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9DFB4-662D-9349-928A-0D432C7BC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802E0-359E-9B46-9FB3-DABB0E862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5A783-3B1B-EE42-ACEA-44E87CE64BDC}" type="datetimeFigureOut">
              <a:rPr lang="en-JP" smtClean="0"/>
              <a:t>2020/08/11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3A3B4-7722-B248-9DFE-BF48B13CE9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1132F-380B-C34B-86C6-BB06B51024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A32AB-2285-FD46-9766-DE4729620D69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4287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C2A6C54-A244-9045-9085-6E5343292808}"/>
              </a:ext>
            </a:extLst>
          </p:cNvPr>
          <p:cNvSpPr/>
          <p:nvPr/>
        </p:nvSpPr>
        <p:spPr>
          <a:xfrm>
            <a:off x="5028760" y="1040523"/>
            <a:ext cx="4656950" cy="524466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JP" dirty="0"/>
              <a:t>Github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DDFBE25-E31A-0348-A1A0-B2023E67534C}"/>
              </a:ext>
            </a:extLst>
          </p:cNvPr>
          <p:cNvSpPr/>
          <p:nvPr/>
        </p:nvSpPr>
        <p:spPr>
          <a:xfrm>
            <a:off x="8105425" y="1413421"/>
            <a:ext cx="1483286" cy="415705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rtlCol="0" anchor="b"/>
          <a:lstStyle/>
          <a:p>
            <a:pPr algn="ctr"/>
            <a:r>
              <a:rPr lang="en-JP" dirty="0"/>
              <a:t>Github Pages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A44520-4D83-1141-B081-1F17F730748B}"/>
              </a:ext>
            </a:extLst>
          </p:cNvPr>
          <p:cNvSpPr/>
          <p:nvPr/>
        </p:nvSpPr>
        <p:spPr>
          <a:xfrm>
            <a:off x="483037" y="1040524"/>
            <a:ext cx="3131157" cy="524466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JP" dirty="0"/>
              <a:t>Local Machine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617CF3-141A-2948-BB38-6B6EDCFDB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152" y="5059855"/>
            <a:ext cx="1225331" cy="12253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E24541-8796-9D44-8D64-C3937C773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235" y="1413421"/>
            <a:ext cx="726055" cy="7679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449908-63D7-B744-AE24-941C5AE640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126" y="1387146"/>
            <a:ext cx="1093005" cy="8204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58BB141-82F0-A647-A928-B6B0EC9BD9EC}"/>
              </a:ext>
            </a:extLst>
          </p:cNvPr>
          <p:cNvSpPr txBox="1"/>
          <p:nvPr/>
        </p:nvSpPr>
        <p:spPr>
          <a:xfrm>
            <a:off x="5523259" y="3240681"/>
            <a:ext cx="1297441" cy="30777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vt</a:t>
            </a:r>
            <a:endParaRPr lang="en-JP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1E1212-6CC0-4E41-B688-E51E3DE181D3}"/>
              </a:ext>
            </a:extLst>
          </p:cNvPr>
          <p:cNvSpPr txBox="1"/>
          <p:nvPr/>
        </p:nvSpPr>
        <p:spPr>
          <a:xfrm>
            <a:off x="3610440" y="3468487"/>
            <a:ext cx="14453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U</a:t>
            </a:r>
            <a:r>
              <a:rPr lang="en-JP" sz="1600" dirty="0"/>
              <a:t>pload mbtiles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9C6BF50-F5F2-6741-860B-E7DC95F5A6DF}"/>
              </a:ext>
            </a:extLst>
          </p:cNvPr>
          <p:cNvSpPr/>
          <p:nvPr/>
        </p:nvSpPr>
        <p:spPr>
          <a:xfrm>
            <a:off x="574895" y="2825313"/>
            <a:ext cx="2977672" cy="1225332"/>
          </a:xfrm>
          <a:prstGeom prst="rect">
            <a:avLst/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J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F2D693-975A-E24D-8AE8-DC18697496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2126" y="2959318"/>
            <a:ext cx="939363" cy="9393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5FFDED-02D8-8D4E-8737-F0D24AB402D5}"/>
              </a:ext>
            </a:extLst>
          </p:cNvPr>
          <p:cNvSpPr txBox="1"/>
          <p:nvPr/>
        </p:nvSpPr>
        <p:spPr>
          <a:xfrm>
            <a:off x="2090256" y="3132960"/>
            <a:ext cx="1144014" cy="5232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</a:t>
            </a:r>
            <a:r>
              <a:rPr lang="en-JP" sz="1400" dirty="0"/>
              <a:t>apbox/</a:t>
            </a:r>
          </a:p>
          <a:p>
            <a:pPr algn="ctr"/>
            <a:r>
              <a:rPr lang="en-JP" sz="1400" dirty="0"/>
              <a:t>tippecanoe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EBAEBF4-98DE-EE46-AD6C-C63B350B31F9}"/>
              </a:ext>
            </a:extLst>
          </p:cNvPr>
          <p:cNvCxnSpPr>
            <a:stCxn id="10" idx="2"/>
            <a:endCxn id="9" idx="0"/>
          </p:cNvCxnSpPr>
          <p:nvPr/>
        </p:nvCxnSpPr>
        <p:spPr>
          <a:xfrm>
            <a:off x="2662263" y="2181333"/>
            <a:ext cx="0" cy="9516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90E02F1-0952-5B40-90FE-4F8F9F1DFDF9}"/>
              </a:ext>
            </a:extLst>
          </p:cNvPr>
          <p:cNvSpPr txBox="1"/>
          <p:nvPr/>
        </p:nvSpPr>
        <p:spPr>
          <a:xfrm>
            <a:off x="2658483" y="2487869"/>
            <a:ext cx="9557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600" dirty="0"/>
              <a:t>GeoJSON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CBCD53B-A109-5445-9039-C7BEC57F07C1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>
            <a:off x="3234270" y="3394570"/>
            <a:ext cx="22889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EBEC665-58B6-0240-A571-AE1061EDB652}"/>
              </a:ext>
            </a:extLst>
          </p:cNvPr>
          <p:cNvSpPr txBox="1"/>
          <p:nvPr/>
        </p:nvSpPr>
        <p:spPr>
          <a:xfrm>
            <a:off x="5523259" y="4452999"/>
            <a:ext cx="1297441" cy="5232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mapbox-stylefiles</a:t>
            </a:r>
            <a:endParaRPr lang="en-JP" sz="14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D86A9BF-B98E-3247-8DED-919741A35B1A}"/>
              </a:ext>
            </a:extLst>
          </p:cNvPr>
          <p:cNvGrpSpPr/>
          <p:nvPr/>
        </p:nvGrpSpPr>
        <p:grpSpPr>
          <a:xfrm>
            <a:off x="1195708" y="4375187"/>
            <a:ext cx="1610280" cy="679465"/>
            <a:chOff x="1195708" y="4375187"/>
            <a:chExt cx="1610280" cy="67946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2CB0BF9-1F06-8044-A203-58FA705B8265}"/>
                </a:ext>
              </a:extLst>
            </p:cNvPr>
            <p:cNvSpPr txBox="1"/>
            <p:nvPr/>
          </p:nvSpPr>
          <p:spPr>
            <a:xfrm>
              <a:off x="1195708" y="4375187"/>
              <a:ext cx="1610280" cy="307777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/>
                <a:t>Mapbox</a:t>
              </a:r>
              <a:r>
                <a:rPr lang="en-US" sz="1400" dirty="0"/>
                <a:t> </a:t>
              </a:r>
              <a:r>
                <a:rPr lang="en-US" sz="1400" dirty="0" err="1"/>
                <a:t>Stylefiles</a:t>
              </a:r>
              <a:endParaRPr lang="en-JP" sz="1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24F240A-6601-984B-94E7-708BDB7D1E50}"/>
                </a:ext>
              </a:extLst>
            </p:cNvPr>
            <p:cNvSpPr txBox="1"/>
            <p:nvPr/>
          </p:nvSpPr>
          <p:spPr>
            <a:xfrm>
              <a:off x="1195708" y="4746875"/>
              <a:ext cx="1610280" cy="307777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Sprite files</a:t>
              </a:r>
              <a:endParaRPr lang="en-JP" sz="1400" dirty="0"/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15DB326-47A8-7641-BE9B-A89BBD158C3F}"/>
              </a:ext>
            </a:extLst>
          </p:cNvPr>
          <p:cNvCxnSpPr>
            <a:cxnSpLocks/>
            <a:stCxn id="24" idx="3"/>
            <a:endCxn id="23" idx="1"/>
          </p:cNvCxnSpPr>
          <p:nvPr/>
        </p:nvCxnSpPr>
        <p:spPr>
          <a:xfrm>
            <a:off x="2805988" y="4529076"/>
            <a:ext cx="2717271" cy="18553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6">
            <a:extLst>
              <a:ext uri="{FF2B5EF4-FFF2-40B4-BE49-F238E27FC236}">
                <a16:creationId xmlns:a16="http://schemas.microsoft.com/office/drawing/2014/main" id="{FEBA82B9-D014-AB43-A649-E01142F98E48}"/>
              </a:ext>
            </a:extLst>
          </p:cNvPr>
          <p:cNvCxnSpPr>
            <a:cxnSpLocks/>
            <a:stCxn id="25" idx="3"/>
            <a:endCxn id="23" idx="1"/>
          </p:cNvCxnSpPr>
          <p:nvPr/>
        </p:nvCxnSpPr>
        <p:spPr>
          <a:xfrm flipV="1">
            <a:off x="2805988" y="4714609"/>
            <a:ext cx="2717271" cy="18615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A52F42D-5DDD-6C43-B55A-464BDBCA17BB}"/>
              </a:ext>
            </a:extLst>
          </p:cNvPr>
          <p:cNvSpPr txBox="1"/>
          <p:nvPr/>
        </p:nvSpPr>
        <p:spPr>
          <a:xfrm>
            <a:off x="3617909" y="4942476"/>
            <a:ext cx="1410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400" dirty="0"/>
              <a:t>Upload Stylefiles and Sprite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9E72B9-8083-1544-92BA-9358049BC376}"/>
              </a:ext>
            </a:extLst>
          </p:cNvPr>
          <p:cNvSpPr txBox="1"/>
          <p:nvPr/>
        </p:nvSpPr>
        <p:spPr>
          <a:xfrm>
            <a:off x="5523259" y="1785106"/>
            <a:ext cx="1297441" cy="5232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mapbox</a:t>
            </a:r>
            <a:r>
              <a:rPr lang="en-US" sz="1400" dirty="0"/>
              <a:t>-</a:t>
            </a:r>
            <a:r>
              <a:rPr lang="en-US" sz="1400" dirty="0" err="1"/>
              <a:t>gl</a:t>
            </a:r>
            <a:r>
              <a:rPr lang="en-US" sz="1400" dirty="0"/>
              <a:t>-</a:t>
            </a:r>
            <a:r>
              <a:rPr lang="en-US" sz="1400" dirty="0" err="1"/>
              <a:t>js</a:t>
            </a:r>
            <a:r>
              <a:rPr lang="en-US" sz="1400" dirty="0"/>
              <a:t>-client</a:t>
            </a:r>
            <a:endParaRPr lang="en-JP" sz="14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CE0F83F-3F41-804A-9E5F-ED6173849C7F}"/>
              </a:ext>
            </a:extLst>
          </p:cNvPr>
          <p:cNvCxnSpPr>
            <a:cxnSpLocks/>
            <a:endCxn id="52" idx="1"/>
          </p:cNvCxnSpPr>
          <p:nvPr/>
        </p:nvCxnSpPr>
        <p:spPr>
          <a:xfrm>
            <a:off x="6820700" y="2106871"/>
            <a:ext cx="1410852" cy="10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23AC393-035D-5640-A09F-85CB53A3EC42}"/>
              </a:ext>
            </a:extLst>
          </p:cNvPr>
          <p:cNvCxnSpPr>
            <a:cxnSpLocks/>
            <a:endCxn id="71" idx="1"/>
          </p:cNvCxnSpPr>
          <p:nvPr/>
        </p:nvCxnSpPr>
        <p:spPr>
          <a:xfrm flipV="1">
            <a:off x="6831210" y="3393359"/>
            <a:ext cx="1647063" cy="12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F5D49BE-AC2B-014E-BA49-382502A45470}"/>
              </a:ext>
            </a:extLst>
          </p:cNvPr>
          <p:cNvCxnSpPr>
            <a:cxnSpLocks/>
          </p:cNvCxnSpPr>
          <p:nvPr/>
        </p:nvCxnSpPr>
        <p:spPr>
          <a:xfrm>
            <a:off x="6820700" y="4687947"/>
            <a:ext cx="13571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6A36FD1E-EF85-6A4F-86D0-2E352C597CEC}"/>
              </a:ext>
            </a:extLst>
          </p:cNvPr>
          <p:cNvSpPr/>
          <p:nvPr/>
        </p:nvSpPr>
        <p:spPr>
          <a:xfrm>
            <a:off x="6973227" y="1413421"/>
            <a:ext cx="483477" cy="225189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JP" dirty="0"/>
              <a:t>Github Actions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C05D5C-5A84-E34E-9340-BD397D84E7CB}"/>
              </a:ext>
            </a:extLst>
          </p:cNvPr>
          <p:cNvSpPr txBox="1"/>
          <p:nvPr/>
        </p:nvSpPr>
        <p:spPr>
          <a:xfrm>
            <a:off x="7409188" y="2597208"/>
            <a:ext cx="7686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Deploy</a:t>
            </a:r>
            <a:endParaRPr lang="en-JP" sz="16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63F5C89-BD1C-7140-ADEA-5204D84E2223}"/>
              </a:ext>
            </a:extLst>
          </p:cNvPr>
          <p:cNvSpPr txBox="1"/>
          <p:nvPr/>
        </p:nvSpPr>
        <p:spPr>
          <a:xfrm>
            <a:off x="7061206" y="4682964"/>
            <a:ext cx="7686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Deploy</a:t>
            </a:r>
            <a:endParaRPr lang="en-JP" sz="1600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36F102BB-882F-C541-83CB-0927A86440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39874" y="1746571"/>
            <a:ext cx="727068" cy="720599"/>
          </a:xfrm>
          <a:prstGeom prst="rect">
            <a:avLst/>
          </a:prstGeom>
        </p:spPr>
      </p:pic>
      <p:cxnSp>
        <p:nvCxnSpPr>
          <p:cNvPr id="46" name="Straight Arrow Connector 26">
            <a:extLst>
              <a:ext uri="{FF2B5EF4-FFF2-40B4-BE49-F238E27FC236}">
                <a16:creationId xmlns:a16="http://schemas.microsoft.com/office/drawing/2014/main" id="{B4141696-3E70-5D4C-A67D-6D21FE401D82}"/>
              </a:ext>
            </a:extLst>
          </p:cNvPr>
          <p:cNvCxnSpPr>
            <a:cxnSpLocks/>
            <a:stCxn id="52" idx="3"/>
            <a:endCxn id="45" idx="1"/>
          </p:cNvCxnSpPr>
          <p:nvPr/>
        </p:nvCxnSpPr>
        <p:spPr>
          <a:xfrm flipV="1">
            <a:off x="9401172" y="2106871"/>
            <a:ext cx="1738702" cy="10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26">
            <a:extLst>
              <a:ext uri="{FF2B5EF4-FFF2-40B4-BE49-F238E27FC236}">
                <a16:creationId xmlns:a16="http://schemas.microsoft.com/office/drawing/2014/main" id="{0BBE8FB7-7A9D-BB40-B4B4-8367B4D00475}"/>
              </a:ext>
            </a:extLst>
          </p:cNvPr>
          <p:cNvCxnSpPr>
            <a:cxnSpLocks/>
            <a:stCxn id="71" idx="0"/>
          </p:cNvCxnSpPr>
          <p:nvPr/>
        </p:nvCxnSpPr>
        <p:spPr>
          <a:xfrm flipV="1">
            <a:off x="9002530" y="2396334"/>
            <a:ext cx="12700" cy="843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125D3CE4-1301-D54A-A508-182472063374}"/>
              </a:ext>
            </a:extLst>
          </p:cNvPr>
          <p:cNvSpPr txBox="1"/>
          <p:nvPr/>
        </p:nvSpPr>
        <p:spPr>
          <a:xfrm>
            <a:off x="8231552" y="1856010"/>
            <a:ext cx="1169620" cy="523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mapbox</a:t>
            </a:r>
            <a:r>
              <a:rPr lang="en-US" sz="1400" dirty="0"/>
              <a:t>-</a:t>
            </a:r>
            <a:r>
              <a:rPr lang="en-US" sz="1400" dirty="0" err="1"/>
              <a:t>gl</a:t>
            </a:r>
            <a:r>
              <a:rPr lang="en-US" sz="1400" dirty="0"/>
              <a:t>-</a:t>
            </a:r>
            <a:r>
              <a:rPr lang="en-US" sz="1400" dirty="0" err="1"/>
              <a:t>js</a:t>
            </a:r>
            <a:r>
              <a:rPr lang="en-US" sz="1400" dirty="0"/>
              <a:t>-client</a:t>
            </a:r>
            <a:endParaRPr lang="en-JP" sz="1400" dirty="0"/>
          </a:p>
        </p:txBody>
      </p:sp>
      <p:cxnSp>
        <p:nvCxnSpPr>
          <p:cNvPr id="59" name="Straight Arrow Connector 26">
            <a:extLst>
              <a:ext uri="{FF2B5EF4-FFF2-40B4-BE49-F238E27FC236}">
                <a16:creationId xmlns:a16="http://schemas.microsoft.com/office/drawing/2014/main" id="{B602488F-1C12-BE4C-8350-A27DB61F2B5E}"/>
              </a:ext>
            </a:extLst>
          </p:cNvPr>
          <p:cNvCxnSpPr>
            <a:cxnSpLocks/>
          </p:cNvCxnSpPr>
          <p:nvPr/>
        </p:nvCxnSpPr>
        <p:spPr>
          <a:xfrm flipV="1">
            <a:off x="8416963" y="2396333"/>
            <a:ext cx="12700" cy="2126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E947C166-5D46-FC47-8718-26D30CB688D8}"/>
              </a:ext>
            </a:extLst>
          </p:cNvPr>
          <p:cNvSpPr txBox="1"/>
          <p:nvPr/>
        </p:nvSpPr>
        <p:spPr>
          <a:xfrm>
            <a:off x="9652880" y="2181333"/>
            <a:ext cx="1483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Access Web App through Internet</a:t>
            </a:r>
            <a:endParaRPr lang="en-JP" sz="14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B12D13D-0D18-DF46-8464-61A28A184835}"/>
              </a:ext>
            </a:extLst>
          </p:cNvPr>
          <p:cNvSpPr txBox="1"/>
          <p:nvPr/>
        </p:nvSpPr>
        <p:spPr>
          <a:xfrm>
            <a:off x="8478273" y="3239470"/>
            <a:ext cx="1048513" cy="3077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Vectortiles</a:t>
            </a:r>
            <a:endParaRPr lang="en-JP" sz="140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A42275F6-93FF-A94B-A7A9-43FEDA10FB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53961" y="2943911"/>
            <a:ext cx="898893" cy="898893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9B811DC1-143A-3A41-A8FD-72B97CAD3B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45299" y="4050645"/>
            <a:ext cx="721643" cy="721643"/>
          </a:xfrm>
          <a:prstGeom prst="rect">
            <a:avLst/>
          </a:prstGeom>
        </p:spPr>
      </p:pic>
      <p:cxnSp>
        <p:nvCxnSpPr>
          <p:cNvPr id="76" name="Straight Arrow Connector 26">
            <a:extLst>
              <a:ext uri="{FF2B5EF4-FFF2-40B4-BE49-F238E27FC236}">
                <a16:creationId xmlns:a16="http://schemas.microsoft.com/office/drawing/2014/main" id="{527AF7E5-19FA-834B-8B93-203A8943D713}"/>
              </a:ext>
            </a:extLst>
          </p:cNvPr>
          <p:cNvCxnSpPr>
            <a:cxnSpLocks/>
            <a:stCxn id="71" idx="3"/>
            <a:endCxn id="74" idx="1"/>
          </p:cNvCxnSpPr>
          <p:nvPr/>
        </p:nvCxnSpPr>
        <p:spPr>
          <a:xfrm flipV="1">
            <a:off x="9526786" y="3393358"/>
            <a:ext cx="152717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26">
            <a:extLst>
              <a:ext uri="{FF2B5EF4-FFF2-40B4-BE49-F238E27FC236}">
                <a16:creationId xmlns:a16="http://schemas.microsoft.com/office/drawing/2014/main" id="{8F028E15-00CF-8A4F-8A48-A1980FC87043}"/>
              </a:ext>
            </a:extLst>
          </p:cNvPr>
          <p:cNvCxnSpPr>
            <a:cxnSpLocks/>
            <a:stCxn id="71" idx="3"/>
            <a:endCxn id="75" idx="1"/>
          </p:cNvCxnSpPr>
          <p:nvPr/>
        </p:nvCxnSpPr>
        <p:spPr>
          <a:xfrm>
            <a:off x="9526786" y="3393359"/>
            <a:ext cx="1618513" cy="101810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5B63C76F-9EFC-9142-A7B5-228D4DD3B865}"/>
              </a:ext>
            </a:extLst>
          </p:cNvPr>
          <p:cNvSpPr txBox="1"/>
          <p:nvPr/>
        </p:nvSpPr>
        <p:spPr>
          <a:xfrm>
            <a:off x="9862325" y="4807686"/>
            <a:ext cx="22140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Access </a:t>
            </a:r>
            <a:r>
              <a:rPr lang="en-US" sz="1400" dirty="0" err="1"/>
              <a:t>Vectortile</a:t>
            </a:r>
            <a:r>
              <a:rPr lang="en-US" sz="1400" dirty="0"/>
              <a:t> directly through QGIS/</a:t>
            </a:r>
            <a:r>
              <a:rPr lang="en-US" sz="1400" dirty="0" err="1"/>
              <a:t>QField</a:t>
            </a:r>
            <a:endParaRPr lang="en-JP" sz="14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8A3B8C7-FED7-AE49-BCD7-5ACFF1CA0BB0}"/>
              </a:ext>
            </a:extLst>
          </p:cNvPr>
          <p:cNvSpPr txBox="1"/>
          <p:nvPr/>
        </p:nvSpPr>
        <p:spPr>
          <a:xfrm>
            <a:off x="8205642" y="4516419"/>
            <a:ext cx="916352" cy="3077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Stylefiles</a:t>
            </a:r>
            <a:endParaRPr lang="en-JP" sz="1400" dirty="0"/>
          </a:p>
        </p:txBody>
      </p:sp>
    </p:spTree>
    <p:extLst>
      <p:ext uri="{BB962C8B-B14F-4D97-AF65-F5344CB8AC3E}">
        <p14:creationId xmlns:p14="http://schemas.microsoft.com/office/powerpoint/2010/main" val="2110514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43</Words>
  <Application>Microsoft Macintosh PowerPoint</Application>
  <PresentationFormat>Widescreen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Igarashi Jin</dc:creator>
  <cp:lastModifiedBy>Igarashi Jin</cp:lastModifiedBy>
  <cp:revision>4</cp:revision>
  <dcterms:created xsi:type="dcterms:W3CDTF">2020-08-10T23:19:50Z</dcterms:created>
  <dcterms:modified xsi:type="dcterms:W3CDTF">2020-08-11T10:37:39Z</dcterms:modified>
</cp:coreProperties>
</file>

<file path=docProps/thumbnail.jpeg>
</file>